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1" y="1072166"/>
            <a:ext cx="8915399" cy="2262781"/>
          </a:xfrm>
        </p:spPr>
        <p:txBody>
          <a:bodyPr/>
          <a:lstStyle/>
          <a:p>
            <a:r>
              <a:rPr lang="en-US" dirty="0" smtClean="0"/>
              <a:t>The Scarlet Letter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3334947"/>
            <a:ext cx="8915399" cy="1126283"/>
          </a:xfrm>
        </p:spPr>
        <p:txBody>
          <a:bodyPr/>
          <a:lstStyle/>
          <a:p>
            <a:r>
              <a:rPr lang="en-US" dirty="0" smtClean="0"/>
              <a:t>Questions for Final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36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 E D E M P T I O N </a:t>
            </a:r>
            <a:r>
              <a:rPr lang="en-US" sz="2000" dirty="0" smtClean="0"/>
              <a:t>(look this word up)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282" y="2133599"/>
            <a:ext cx="10152330" cy="4524777"/>
          </a:xfrm>
        </p:spPr>
        <p:txBody>
          <a:bodyPr>
            <a:normAutofit/>
          </a:bodyPr>
          <a:lstStyle/>
          <a:p>
            <a:r>
              <a:rPr lang="en-US" dirty="0"/>
              <a:t>1.  In the world of the </a:t>
            </a:r>
            <a:r>
              <a:rPr lang="en-US" i="1" dirty="0" err="1"/>
              <a:t>The</a:t>
            </a:r>
            <a:r>
              <a:rPr lang="en-US" i="1" dirty="0"/>
              <a:t> Scarlet Letter</a:t>
            </a:r>
            <a:r>
              <a:rPr lang="en-US" dirty="0"/>
              <a:t>, there is a relationship between punishment and </a:t>
            </a:r>
            <a:r>
              <a:rPr lang="en-US" b="1" dirty="0"/>
              <a:t>redemption</a:t>
            </a:r>
            <a:r>
              <a:rPr lang="en-US" dirty="0"/>
              <a:t>. What is it? Do you think this is true in real life?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2.  </a:t>
            </a:r>
            <a:r>
              <a:rPr lang="en-US" dirty="0" smtClean="0"/>
              <a:t>In the context of </a:t>
            </a:r>
            <a:r>
              <a:rPr lang="en-US" b="1" dirty="0" smtClean="0"/>
              <a:t>redemption</a:t>
            </a:r>
            <a:r>
              <a:rPr lang="en-US" dirty="0" smtClean="0"/>
              <a:t>, </a:t>
            </a:r>
            <a:r>
              <a:rPr lang="en-US" dirty="0" smtClean="0"/>
              <a:t>what, if anything, </a:t>
            </a:r>
            <a:r>
              <a:rPr lang="en-US" dirty="0"/>
              <a:t>does </a:t>
            </a:r>
            <a:r>
              <a:rPr lang="en-US" i="1" dirty="0"/>
              <a:t>The Scarlet Letter </a:t>
            </a:r>
            <a:r>
              <a:rPr lang="en-US" dirty="0"/>
              <a:t>tell us about the transforming power of love? </a:t>
            </a:r>
            <a:r>
              <a:rPr lang="en-US" dirty="0" smtClean="0"/>
              <a:t>About hate?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3.  Does </a:t>
            </a:r>
            <a:r>
              <a:rPr lang="en-US" dirty="0" smtClean="0"/>
              <a:t>Hester truly </a:t>
            </a:r>
            <a:r>
              <a:rPr lang="en-US" dirty="0"/>
              <a:t>repent </a:t>
            </a:r>
            <a:r>
              <a:rPr lang="en-US" dirty="0" smtClean="0"/>
              <a:t>for her </a:t>
            </a:r>
            <a:r>
              <a:rPr lang="en-US" dirty="0"/>
              <a:t>sin or does she simply accept her punishment? If Hester does not repent her sin, what value prevents her from doing this? </a:t>
            </a:r>
          </a:p>
          <a:p>
            <a:endParaRPr lang="en-US" dirty="0"/>
          </a:p>
          <a:p>
            <a:r>
              <a:rPr lang="en-US" dirty="0"/>
              <a:t>4.  Why won't Hester name her partner in sin? </a:t>
            </a:r>
            <a:r>
              <a:rPr lang="en-US" dirty="0" smtClean="0"/>
              <a:t>Consider the concept of </a:t>
            </a:r>
            <a:r>
              <a:rPr lang="en-US" b="1" dirty="0" smtClean="0"/>
              <a:t>redemption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6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R O M A N T I C </a:t>
            </a:r>
            <a:br>
              <a:rPr lang="en-US" sz="4800" dirty="0" smtClean="0"/>
            </a:br>
            <a:r>
              <a:rPr lang="en-US" sz="4800" dirty="0" smtClean="0"/>
              <a:t>R E L A T I O N S H I P 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610119"/>
            <a:ext cx="8915400" cy="3777622"/>
          </a:xfrm>
        </p:spPr>
        <p:txBody>
          <a:bodyPr/>
          <a:lstStyle/>
          <a:p>
            <a:r>
              <a:rPr lang="en-US" sz="2000" dirty="0" smtClean="0"/>
              <a:t>1. Why do people cheat on their significant others?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2.</a:t>
            </a:r>
            <a:r>
              <a:rPr lang="en-US" sz="2000" dirty="0"/>
              <a:t>  </a:t>
            </a:r>
            <a:r>
              <a:rPr lang="en-US" sz="2000" dirty="0" smtClean="0"/>
              <a:t>Does Dimmesdale truly love Hester? 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*If so, how can he </a:t>
            </a:r>
            <a:r>
              <a:rPr lang="en-US" sz="2000" dirty="0"/>
              <a:t>allow her to bear her punishment alone</a:t>
            </a:r>
            <a:r>
              <a:rPr lang="en-US" sz="2000" dirty="0" smtClean="0"/>
              <a:t>? 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*If not, why confess his sin and acknowledge them in the end?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3.</a:t>
            </a:r>
            <a:r>
              <a:rPr lang="en-US" sz="2000" dirty="0" smtClean="0"/>
              <a:t>  Why does Hester remain true to Dimmesdale? Should she have moved away or identified him as the father?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5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  E V E N G 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288147"/>
            <a:ext cx="8915400" cy="3777622"/>
          </a:xfrm>
        </p:spPr>
        <p:txBody>
          <a:bodyPr/>
          <a:lstStyle/>
          <a:p>
            <a:r>
              <a:rPr lang="en-US" sz="2000" dirty="0"/>
              <a:t>1.  In the world of </a:t>
            </a:r>
            <a:r>
              <a:rPr lang="en-US" sz="2000" i="1" dirty="0"/>
              <a:t>The Scarlet Letter</a:t>
            </a:r>
            <a:r>
              <a:rPr lang="en-US" sz="2000" dirty="0"/>
              <a:t>, who has the right to punish? What happens when a person without the right to punish attempts to do so? Do the lessons of this novel about who has the right to punish apply to modern life?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2.  What does </a:t>
            </a:r>
            <a:r>
              <a:rPr lang="en-US" sz="2000" i="1" dirty="0"/>
              <a:t>The Scarlet Letter </a:t>
            </a:r>
            <a:r>
              <a:rPr lang="en-US" sz="2000" dirty="0"/>
              <a:t>tell us about the transforming power of hatred?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01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 E S P O N S I B I L I T 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189" y="2133600"/>
            <a:ext cx="10461423" cy="3777622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1.  </a:t>
            </a:r>
            <a:r>
              <a:rPr lang="en-US" sz="2000" dirty="0" smtClean="0"/>
              <a:t>Discuss the legitimacy of Dimmesdale telling himself </a:t>
            </a:r>
            <a:r>
              <a:rPr lang="en-US" sz="2000" dirty="0"/>
              <a:t>that he would be abandoning his responsibility to his parishioners if he acknowledged his sin and stood by Hester.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2.</a:t>
            </a:r>
            <a:r>
              <a:rPr lang="en-US" sz="2000" dirty="0"/>
              <a:t>  </a:t>
            </a:r>
            <a:r>
              <a:rPr lang="en-US" sz="2000" dirty="0" smtClean="0"/>
              <a:t>Does Hester </a:t>
            </a:r>
            <a:r>
              <a:rPr lang="en-US" sz="2000" dirty="0"/>
              <a:t>have a responsibility to protect Dimmesdale</a:t>
            </a:r>
            <a:r>
              <a:rPr lang="en-US" sz="2000" dirty="0" smtClean="0"/>
              <a:t>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3. Which character(s) bear the most responsibility in the novel</a:t>
            </a:r>
            <a:r>
              <a:rPr lang="en-US" sz="2000" dirty="0" smtClean="0"/>
              <a:t>?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4. The authorities tell the townspeople a blatant lie when they say that Dimmesdale had no letter on his chest at all, and that </a:t>
            </a:r>
            <a:r>
              <a:rPr lang="en-US" sz="2000" dirty="0" smtClean="0"/>
              <a:t>he confessed </a:t>
            </a:r>
            <a:r>
              <a:rPr lang="en-US" sz="2000" dirty="0"/>
              <a:t>not for a personal sin, but simply to teach his flock that all men are born sinners</a:t>
            </a:r>
            <a:r>
              <a:rPr lang="en-US" sz="2000" dirty="0" smtClean="0"/>
              <a:t>. Why would they do this?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88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202</TotalTime>
  <Words>71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The Scarlet Letter</vt:lpstr>
      <vt:lpstr>R E D E M P T I O N (look this word up)</vt:lpstr>
      <vt:lpstr>R O M A N T I C  R E L A T I O N S H I P S</vt:lpstr>
      <vt:lpstr>R  E V E N G E</vt:lpstr>
      <vt:lpstr>R E S P O N S I B I L I T Y</vt:lpstr>
    </vt:vector>
  </TitlesOfParts>
  <Company>Fulton County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Scarlet Letter</dc:title>
  <dc:creator>Batchelor, Margaret</dc:creator>
  <cp:lastModifiedBy>Batchelor, Margaret</cp:lastModifiedBy>
  <cp:revision>8</cp:revision>
  <dcterms:created xsi:type="dcterms:W3CDTF">2016-11-01T11:44:46Z</dcterms:created>
  <dcterms:modified xsi:type="dcterms:W3CDTF">2018-05-07T12:34:09Z</dcterms:modified>
</cp:coreProperties>
</file>