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51" y="309489"/>
            <a:ext cx="10058400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00" y="903041"/>
            <a:ext cx="9601200" cy="50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Now, let’s go over the practice test…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483" y="154744"/>
            <a:ext cx="1032568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</a:t>
            </a:r>
          </a:p>
          <a:p>
            <a:r>
              <a:rPr lang="en-US" sz="2400" b="1" dirty="0" smtClean="0"/>
              <a:t>2. A</a:t>
            </a:r>
          </a:p>
          <a:p>
            <a:r>
              <a:rPr lang="en-US" sz="2400" b="1" dirty="0" smtClean="0"/>
              <a:t>3. D</a:t>
            </a:r>
          </a:p>
          <a:p>
            <a:r>
              <a:rPr lang="en-US" sz="2400" b="1" dirty="0" smtClean="0"/>
              <a:t>4. C / D</a:t>
            </a:r>
          </a:p>
          <a:p>
            <a:r>
              <a:rPr lang="en-US" sz="2400" b="1" dirty="0" smtClean="0"/>
              <a:t>5. Constructed Response – Use rubric to self-assess</a:t>
            </a:r>
          </a:p>
          <a:p>
            <a:r>
              <a:rPr lang="en-US" sz="2400" b="1" dirty="0" smtClean="0"/>
              <a:t>6. C</a:t>
            </a:r>
          </a:p>
          <a:p>
            <a:r>
              <a:rPr lang="en-US" sz="2400" b="1" dirty="0" smtClean="0"/>
              <a:t>7. A</a:t>
            </a:r>
          </a:p>
          <a:p>
            <a:r>
              <a:rPr lang="en-US" sz="2400" b="1" dirty="0" smtClean="0"/>
              <a:t>8. A</a:t>
            </a:r>
          </a:p>
          <a:p>
            <a:r>
              <a:rPr lang="en-US" sz="2400" b="1" dirty="0" smtClean="0"/>
              <a:t>9. </a:t>
            </a:r>
            <a:r>
              <a:rPr lang="en-US" sz="2400" b="1" dirty="0"/>
              <a:t>Constructed Response – Use rubric to </a:t>
            </a:r>
            <a:r>
              <a:rPr lang="en-US" sz="2400" b="1" dirty="0" smtClean="0"/>
              <a:t>self-assess</a:t>
            </a:r>
          </a:p>
          <a:p>
            <a:r>
              <a:rPr lang="en-US" sz="2400" b="1" dirty="0" smtClean="0"/>
              <a:t>10. Extended Constructed Response—Use rubric to self-assess</a:t>
            </a:r>
          </a:p>
          <a:p>
            <a:r>
              <a:rPr lang="en-US" sz="2400" b="1" dirty="0" smtClean="0"/>
              <a:t>11. B</a:t>
            </a:r>
          </a:p>
          <a:p>
            <a:r>
              <a:rPr lang="en-US" sz="2400" b="1" dirty="0" smtClean="0"/>
              <a:t>12. A</a:t>
            </a:r>
          </a:p>
          <a:p>
            <a:r>
              <a:rPr lang="en-US" sz="2400" b="1" dirty="0" smtClean="0"/>
              <a:t>13. </a:t>
            </a:r>
            <a:r>
              <a:rPr lang="en-US" sz="2400" b="1" dirty="0"/>
              <a:t>Constructed Response – Use rubric to </a:t>
            </a:r>
            <a:r>
              <a:rPr lang="en-US" sz="2400" b="1" dirty="0" smtClean="0"/>
              <a:t>self-assess</a:t>
            </a:r>
          </a:p>
          <a:p>
            <a:r>
              <a:rPr lang="en-US" sz="2400" b="1" dirty="0" smtClean="0"/>
              <a:t>14. Extended Writing Response—Use rubric to self-assess</a:t>
            </a:r>
          </a:p>
          <a:p>
            <a:r>
              <a:rPr lang="en-US" sz="2400" b="1" dirty="0" smtClean="0"/>
              <a:t>15. A</a:t>
            </a:r>
          </a:p>
          <a:p>
            <a:r>
              <a:rPr lang="en-US" sz="2400" b="1" dirty="0" smtClean="0"/>
              <a:t>16. C</a:t>
            </a:r>
          </a:p>
          <a:p>
            <a:r>
              <a:rPr lang="en-US" sz="2400" b="1" dirty="0" smtClean="0"/>
              <a:t>17. Constructed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3508" y="295422"/>
            <a:ext cx="497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PRACTICE TEST ANSWERS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91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865" y="3092480"/>
            <a:ext cx="10427628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800" dirty="0" smtClean="0"/>
              <a:t>E.O.C.</a:t>
            </a:r>
            <a:br>
              <a:rPr lang="en-US" sz="9800" dirty="0" smtClean="0"/>
            </a:br>
            <a:r>
              <a:rPr lang="en-US" sz="9800" dirty="0" smtClean="0"/>
              <a:t> </a:t>
            </a:r>
            <a:r>
              <a:rPr lang="en-US" dirty="0" smtClean="0"/>
              <a:t>Preparation INFORMATION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Practice </a:t>
            </a:r>
            <a:r>
              <a:rPr lang="en-US" dirty="0"/>
              <a:t>Test </a:t>
            </a: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708" y="1017429"/>
            <a:ext cx="38250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TESTING SCHEDULE </a:t>
            </a:r>
          </a:p>
          <a:p>
            <a:endParaRPr lang="en-US" dirty="0" smtClean="0"/>
          </a:p>
          <a:p>
            <a:r>
              <a:rPr lang="en-US" b="1" u="sng" dirty="0" smtClean="0"/>
              <a:t>SECTION I (90 minutes):</a:t>
            </a:r>
          </a:p>
          <a:p>
            <a:endParaRPr lang="en-US" dirty="0"/>
          </a:p>
          <a:p>
            <a:r>
              <a:rPr lang="en-US" dirty="0" smtClean="0"/>
              <a:t>MONDAY, APRIL 23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period</a:t>
            </a:r>
          </a:p>
          <a:p>
            <a:r>
              <a:rPr lang="en-US" dirty="0" smtClean="0"/>
              <a:t>10:24 – 12:23 (during 3-4 periods)</a:t>
            </a:r>
          </a:p>
          <a:p>
            <a:r>
              <a:rPr lang="en-US" dirty="0" smtClean="0"/>
              <a:t>G 125 </a:t>
            </a:r>
          </a:p>
          <a:p>
            <a:endParaRPr lang="en-US" dirty="0"/>
          </a:p>
          <a:p>
            <a:r>
              <a:rPr lang="en-US" dirty="0" smtClean="0"/>
              <a:t>TUESDAY, APRIL 24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period </a:t>
            </a:r>
          </a:p>
          <a:p>
            <a:r>
              <a:rPr lang="en-US" dirty="0" smtClean="0"/>
              <a:t>8:20 – 10:18 (during 1-2 periods)</a:t>
            </a:r>
          </a:p>
          <a:p>
            <a:r>
              <a:rPr lang="en-US" dirty="0" smtClean="0"/>
              <a:t>E 102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3526" y="1712890"/>
            <a:ext cx="3966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II – III (75 </a:t>
            </a:r>
            <a:r>
              <a:rPr lang="en-US" b="1" u="sng" dirty="0" err="1" smtClean="0"/>
              <a:t>miuntes</a:t>
            </a:r>
            <a:r>
              <a:rPr lang="en-US" b="1" u="sng" dirty="0" smtClean="0"/>
              <a:t> each):</a:t>
            </a:r>
            <a:endParaRPr lang="en-US" b="1" u="sng" dirty="0"/>
          </a:p>
          <a:p>
            <a:endParaRPr lang="en-US" dirty="0"/>
          </a:p>
          <a:p>
            <a:r>
              <a:rPr lang="en-US" dirty="0" smtClean="0"/>
              <a:t>WEDNESDAY, </a:t>
            </a:r>
            <a:r>
              <a:rPr lang="en-US" dirty="0"/>
              <a:t>APRIL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period</a:t>
            </a:r>
          </a:p>
          <a:p>
            <a:r>
              <a:rPr lang="en-US" dirty="0" smtClean="0"/>
              <a:t>12:29 </a:t>
            </a:r>
            <a:r>
              <a:rPr lang="en-US" dirty="0"/>
              <a:t>– </a:t>
            </a:r>
            <a:r>
              <a:rPr lang="en-US" dirty="0" smtClean="0"/>
              <a:t>3:30 (during 5-7 </a:t>
            </a:r>
            <a:r>
              <a:rPr lang="en-US" dirty="0"/>
              <a:t>periods)</a:t>
            </a:r>
          </a:p>
          <a:p>
            <a:r>
              <a:rPr lang="en-US" dirty="0"/>
              <a:t>G 125 </a:t>
            </a:r>
          </a:p>
          <a:p>
            <a:endParaRPr lang="en-US" dirty="0"/>
          </a:p>
          <a:p>
            <a:r>
              <a:rPr lang="en-US" dirty="0" smtClean="0"/>
              <a:t>THURSDAY, </a:t>
            </a:r>
            <a:r>
              <a:rPr lang="en-US" dirty="0"/>
              <a:t>APRIL </a:t>
            </a:r>
            <a:r>
              <a:rPr lang="en-US" dirty="0" smtClean="0"/>
              <a:t>26</a:t>
            </a: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period </a:t>
            </a:r>
          </a:p>
          <a:p>
            <a:r>
              <a:rPr lang="en-US" dirty="0"/>
              <a:t>8:20 – </a:t>
            </a:r>
            <a:r>
              <a:rPr lang="en-US" dirty="0" smtClean="0"/>
              <a:t>11:21 (during 1-3 </a:t>
            </a:r>
            <a:r>
              <a:rPr lang="en-US" dirty="0"/>
              <a:t>periods)</a:t>
            </a:r>
          </a:p>
          <a:p>
            <a:r>
              <a:rPr lang="en-US" dirty="0" smtClean="0"/>
              <a:t>G 125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06" y="154546"/>
            <a:ext cx="6284889" cy="6207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730" y="1365161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(Multiple choice)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94705" y="1378040"/>
            <a:ext cx="173864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05363" y="1970468"/>
            <a:ext cx="308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 idea why it’s </a:t>
            </a:r>
          </a:p>
          <a:p>
            <a:r>
              <a:rPr lang="en-US" dirty="0" smtClean="0"/>
              <a:t>called this)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94727" y="1970468"/>
            <a:ext cx="1365160" cy="2575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52" y="2907044"/>
            <a:ext cx="258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(Short answer—couple of sentences)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094705" y="2894165"/>
            <a:ext cx="173864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05363" y="3451538"/>
            <a:ext cx="308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(Longer answer—likely, </a:t>
            </a:r>
          </a:p>
          <a:p>
            <a:r>
              <a:rPr lang="en-US" dirty="0" smtClean="0"/>
              <a:t>a paragraph)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796270" y="1957588"/>
            <a:ext cx="1517561" cy="1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487177" y="3451537"/>
            <a:ext cx="18266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51515" y="5061396"/>
            <a:ext cx="288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(Essay: Intro (with thesis), body, conclusion)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68947" y="4943341"/>
            <a:ext cx="173864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090" y="1139483"/>
            <a:ext cx="9075598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4345" y="643943"/>
            <a:ext cx="41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CONSTRUCTED RESPONSE (2 points)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59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6207" y="198659"/>
            <a:ext cx="523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EXTENDED CONSTRUCTED </a:t>
            </a:r>
            <a:r>
              <a:rPr lang="en-US" b="1" dirty="0"/>
              <a:t>RESPONSE </a:t>
            </a:r>
            <a:r>
              <a:rPr lang="en-US" b="1" dirty="0" smtClean="0"/>
              <a:t>(4 </a:t>
            </a:r>
            <a:r>
              <a:rPr lang="en-US" b="1" dirty="0"/>
              <a:t>points)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7" y="979471"/>
            <a:ext cx="6092263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115" y="198659"/>
            <a:ext cx="5231717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7" y="182879"/>
            <a:ext cx="5485416" cy="649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89" y="1005839"/>
            <a:ext cx="5916847" cy="566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7080" y="304187"/>
            <a:ext cx="456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EXTENDED WRITING RESPONSE (7 </a:t>
            </a:r>
            <a:r>
              <a:rPr lang="en-US" b="1" dirty="0"/>
              <a:t>points)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33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65" y="849995"/>
            <a:ext cx="960795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62" y="576776"/>
            <a:ext cx="97930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1495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</TotalTime>
  <Words>234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PowerPoint Presentation</vt:lpstr>
      <vt:lpstr>E.O.C.  Preparation INFORMATION  and  Practice Test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let’s go over the practice test…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E.O.C.  Preparation and  Practice Test Review</dc:title>
  <dc:creator>Batchelor, Margaret</dc:creator>
  <cp:lastModifiedBy>Batchelor, Margaret</cp:lastModifiedBy>
  <cp:revision>7</cp:revision>
  <dcterms:created xsi:type="dcterms:W3CDTF">2018-04-19T11:55:21Z</dcterms:created>
  <dcterms:modified xsi:type="dcterms:W3CDTF">2018-04-19T12:54:32Z</dcterms:modified>
</cp:coreProperties>
</file>